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71" r:id="rId4"/>
    <p:sldId id="267" r:id="rId5"/>
    <p:sldId id="268" r:id="rId6"/>
    <p:sldId id="272" r:id="rId7"/>
    <p:sldId id="269" r:id="rId8"/>
    <p:sldId id="270" r:id="rId9"/>
    <p:sldId id="273" r:id="rId10"/>
    <p:sldId id="261" r:id="rId11"/>
    <p:sldId id="262" r:id="rId12"/>
    <p:sldId id="274" r:id="rId13"/>
    <p:sldId id="275" r:id="rId14"/>
    <p:sldId id="263" r:id="rId15"/>
    <p:sldId id="264" r:id="rId16"/>
    <p:sldId id="276" r:id="rId17"/>
    <p:sldId id="277" r:id="rId18"/>
    <p:sldId id="278" r:id="rId19"/>
    <p:sldId id="279" r:id="rId20"/>
    <p:sldId id="257" r:id="rId21"/>
    <p:sldId id="280" r:id="rId22"/>
    <p:sldId id="281" r:id="rId23"/>
    <p:sldId id="258" r:id="rId24"/>
    <p:sldId id="283" r:id="rId25"/>
    <p:sldId id="282" r:id="rId26"/>
    <p:sldId id="284" r:id="rId27"/>
    <p:sldId id="259" r:id="rId28"/>
    <p:sldId id="260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0" y="78"/>
      </p:cViewPr>
      <p:guideLst>
        <p:guide orient="horz" pos="2160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2023/9/25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2023/9/25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26210" y="2644775"/>
            <a:ext cx="10008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福鼎一中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--2024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年高二9月月考质量监测</a:t>
            </a:r>
          </a:p>
          <a:p>
            <a:pPr indent="0" algn="ctr"/>
            <a:r>
              <a:rPr lang="zh-CN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地理试题</a:t>
            </a:r>
            <a:endParaRPr lang="zh-CN" altLang="en-US" sz="6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108585" y="117475"/>
            <a:ext cx="119754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河谷中常有多级阶地，其中高于河漫滩的最低一级阶地被称为一级阶地，向上依次为二级阶地、三级阶地……在正常情况下，阶地越高年代越老。下图为河流阶地形成示意图。读图，完成下面小题。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258060" y="1430020"/>
            <a:ext cx="6991985" cy="2532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108585" y="4059555"/>
            <a:ext cx="119761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图中河流阶地形成的主要地质作用有（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①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地壳抬升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地壳下降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流水侵蚀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流水沉积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火山活动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A.①②③	B.②③④	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C.①③④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D.③④⑤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早期的人类遗址多出现在河流阶地，早期人类选择在河流阶地定居的最主要原因是（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水运便利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便于农耕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军事防御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文化传统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118110" y="61595"/>
            <a:ext cx="119551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波是河流浅水区河床中的沙粒堆积地貌。下图示意某常见的沙波形成过程。在浅水区，水面受河床底部起伏影响呈波形，水流流速受上坡和下坡影响存在差异，进而导致沙波背水坡泥沙被侵蚀，而被侵蚀的泥沙会在下一个沙波的迎水坡堆积。读图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13-15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500" y="1876425"/>
            <a:ext cx="8305800" cy="3304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395605" y="5261610"/>
            <a:ext cx="100679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①坡是（   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迎水坡，流速快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迎水坡，流速慢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背水坡，流速快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背水坡，流速慢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118110" y="61595"/>
            <a:ext cx="119551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波是河流浅水区河床中的沙粒堆积地貌。下图示意某常见的沙波形成过程。在浅水区，水面受河床底部起伏影响呈波形，水流流速受上坡和下坡影响存在差异，进而导致沙波背水坡泥沙被侵蚀，而被侵蚀的泥沙会在下一个沙波的迎水坡堆积。读图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13-15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130425" y="1876425"/>
            <a:ext cx="7931150" cy="3447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269875" y="5342890"/>
            <a:ext cx="99771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图示沙波中以侵蚀作用为主的是（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①坡和②坡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③坡和④坡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①坡和③坡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</a:t>
            </a:r>
            <a:r>
              <a:rPr 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②坡和④坡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118110" y="61595"/>
            <a:ext cx="119551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波是河流浅水区河床中的沙粒堆积地貌。下图示意某常见的沙波形成过程。在浅水区，水面受河床底部起伏影响呈波形，水流流速受上坡和下坡影响存在差异，进而导致沙波背水坡泥沙被侵蚀，而被侵蚀的泥沙会在下一个沙波的迎水坡堆积。读图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13-15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303145" y="1876425"/>
            <a:ext cx="7706995" cy="3507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422275" y="5403850"/>
            <a:ext cx="111029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图示沙波的移动方向是（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向上游移动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向下游移动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维持在原地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往复摆动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289560" y="10414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sz="2800" b="0">
                <a:ea typeface="宋体" panose="02010600030101010101" pitchFamily="2" charset="-122"/>
              </a:rPr>
              <a:t>读图，完成下面小题。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863090" y="626110"/>
            <a:ext cx="8084185" cy="344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文本框 107"/>
          <p:cNvSpPr txBox="1"/>
          <p:nvPr/>
        </p:nvSpPr>
        <p:spPr>
          <a:xfrm>
            <a:off x="99695" y="4086860"/>
            <a:ext cx="119926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甲地为峰林，同类景观多出现在（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①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湘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滇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桂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⑥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内蒙古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A.①②	  B.③④	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C.③⑤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D.⑤⑥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图中（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甲处侵蚀作用最强烈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乙处由内力作用形成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丙处易发生滑坡现象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丁处是典型的背斜山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188595" y="187960"/>
            <a:ext cx="11510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下图为南半球某岛屿地质地貌示意图，读图完成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18-19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339215" y="823595"/>
            <a:ext cx="9066530" cy="437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579755" y="5316220"/>
            <a:ext cx="89134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图中矿床所在岩层岩石最有可能是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沉积岩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B.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变质岩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喷出型岩浆岩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侵入型岩浆岩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188595" y="187960"/>
            <a:ext cx="11510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下图为南半球某岛屿地质地貌示意图，读图完成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18-19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629410" y="709930"/>
            <a:ext cx="7858760" cy="3736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/>
        </p:nvSpPr>
        <p:spPr>
          <a:xfrm>
            <a:off x="539115" y="4474210"/>
            <a:ext cx="98361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有关图中区域的说法，正确的是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页岩形成的年代最晚，不可能有化石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甲处河谷的形成是因为位于向斜顶部，容易被侵蚀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乙处岸边河水比对岸河水浅</a:t>
            </a:r>
            <a:endParaRPr lang="en-US" sz="2800" b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大坝位于岩性坚硬的背斜顶部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47955" y="72390"/>
            <a:ext cx="118643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泥火山”指泥浆和气体同时喷出地面堆积而成的锥形丘或盆穴丘，丘的尖部常有凹陷，并由此间断地喷出泥浆与气体。在新疆北天山分布着众多“泥火山”，喷发出的粘稠泥浆温度比当地气温低，略带汽油味，不时爆裂出几个气泡。下图为新疆北天山“泥火山”分布图，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20-22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095500" y="1887220"/>
            <a:ext cx="7755255" cy="3490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/>
        </p:nvSpPr>
        <p:spPr>
          <a:xfrm>
            <a:off x="452120" y="5387340"/>
            <a:ext cx="95338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新疆北天山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泥火山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众多的原因是（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位于板块交界处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冰川侵蚀强烈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背斜和断裂构造发育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流水侵蚀强烈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47955" y="72390"/>
            <a:ext cx="118643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泥火山”指泥浆和气体同时喷出地面堆积而成的锥形丘或盆穴丘，丘的尖部常有凹陷，并由此间断地喷出泥浆与气体。在新疆北天山分布着众多“泥火山”，喷发出的粘稠泥浆温度比当地气温低，略带汽油味，不时爆裂出几个气泡。下图为新疆北天山“泥火山”分布图，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20-22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197735" y="1887220"/>
            <a:ext cx="7998460" cy="3764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/>
        </p:nvSpPr>
        <p:spPr>
          <a:xfrm>
            <a:off x="213360" y="5723255"/>
            <a:ext cx="112166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21.“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泥火山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喷出的气体源自（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沉积岩层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变质岩层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侵入岩层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喷出岩层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47955" y="72390"/>
            <a:ext cx="118643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泥火山”指泥浆和气体同时喷出地面堆积而成的锥形丘或盆穴丘，丘的尖部常有凹陷，并由此间断地喷出泥浆与气体。在新疆北天山分布着众多“泥火山”，喷发出的粘稠泥浆温度比当地气温低，略带汽油味，不时爆裂出几个气泡。下图为新疆北天山“泥火山”分布图，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20-22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400300" y="1826895"/>
            <a:ext cx="6193155" cy="261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/>
        </p:nvSpPr>
        <p:spPr>
          <a:xfrm>
            <a:off x="432435" y="4443095"/>
            <a:ext cx="103759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独山子附近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泥火山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形成的地质过程为（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冰川侵蚀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岩层外露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岩层断裂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泥浆喷出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冰川堆积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地売挤压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地层回陷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岩层断裂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泥浆喷出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流水堆积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地壳抬升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岩层断裂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地层隆起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泥浆喷出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冰川堆积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地売挤压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地层隆起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岩层断裂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泥浆喷出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流水堆积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8270" y="128270"/>
            <a:ext cx="119348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</a:rPr>
              <a:t>福建某中学研究性学习小组，设计了可调节窗户遮阳板，实现教室良好的遮阳与采光。下图为遮阳板设计原理示意图。</a:t>
            </a:r>
          </a:p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</a:rPr>
              <a:t>读图回答下列问题。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414780" y="1511935"/>
            <a:ext cx="911098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449580" y="5353050"/>
            <a:ext cx="100761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遮阳板收起，室内正午太阳光照面积达一年最大值时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全球昼夜平分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北半球为夏季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太阳直射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20°S	    </a:t>
            </a:r>
            <a:r>
              <a:rPr 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南极圈以南地区极昼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188595" y="136525"/>
            <a:ext cx="11510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23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．阅读图文材料，回答下列问题。</a:t>
            </a:r>
          </a:p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下面为太阳直射点周年变化示意图（图1）和太阳光照图（图2）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462280" y="1089660"/>
            <a:ext cx="6109335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97725" y="1089660"/>
            <a:ext cx="4163695" cy="3295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94615" y="4980305"/>
            <a:ext cx="12003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(1)7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—8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日为暑假，这段时间，太阳直射点位于图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中的哪一段？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indent="0" algn="l" fontAlgn="auto"/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并说出这段时间福鼎的昼夜状况和昼夜变化状况。（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1425" y="4458335"/>
            <a:ext cx="1338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    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944610" y="4458335"/>
            <a:ext cx="832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101725" y="5933440"/>
            <a:ext cx="2434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BC段（2分）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26535" y="5933440"/>
            <a:ext cx="73348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昼长夜短；（2分）昼渐短，夜渐长。（2分）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188595" y="136525"/>
            <a:ext cx="11510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23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．阅读图文材料，回答下列问题。</a:t>
            </a:r>
          </a:p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下面为太阳直射点周年变化示意图（图1）和太阳光照图（图2）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54355" y="1089660"/>
            <a:ext cx="6017260" cy="3475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75805" y="1089660"/>
            <a:ext cx="4295140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188595" y="5218430"/>
            <a:ext cx="11652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读图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2,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说出此时太阳直射点的位置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并指出新一天的范围。（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4015" y="4696460"/>
            <a:ext cx="913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    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806815" y="4696460"/>
            <a:ext cx="832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75615" y="5885815"/>
            <a:ext cx="5172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（23°26′N，90°E）（2分）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3325" y="5885815"/>
            <a:ext cx="5015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90°W向东至180°经线（3分）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188595" y="136525"/>
            <a:ext cx="11510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23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．阅读图文材料，回答下列问题。</a:t>
            </a:r>
          </a:p>
          <a:p>
            <a:pPr indent="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下面为太阳直射点周年变化示意图（图1）和太阳光照图（图2）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5475" y="1008380"/>
            <a:ext cx="5662295" cy="316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35165" y="1008380"/>
            <a:ext cx="4184650" cy="316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59055" y="4778375"/>
            <a:ext cx="12074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家住山西的小明发现在暑假期间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只要是晴天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自家的阴面卧室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有窗户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比起阳面卧室在下午日落之前温度高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这是为什么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请你帮小明解释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77135" y="4256405"/>
            <a:ext cx="1200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4575" y="4256405"/>
            <a:ext cx="925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325" y="5731510"/>
            <a:ext cx="115633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暑假期间，太阳直射点位于北半球，山西的日落方向为西北，日落之前，阴面卧室接受的太阳辐射多于阳面，气温较高。（3分）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/>
          <p:cNvSpPr txBox="1"/>
          <p:nvPr/>
        </p:nvSpPr>
        <p:spPr>
          <a:xfrm>
            <a:off x="128270" y="0"/>
            <a:ext cx="120637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25.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阅读图文材料，完成下列要求。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zh-CN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研究表明，金沙江流域金矿较多，多呈带状分布并与断裂的空间分布一致。金沙江因河中有大量沙金（河床沉积物中的金）而得名。下图示意金沙江云南段。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161280" y="1558925"/>
            <a:ext cx="6965950" cy="446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" name="文本框 112"/>
          <p:cNvSpPr txBox="1"/>
          <p:nvPr/>
        </p:nvSpPr>
        <p:spPr>
          <a:xfrm>
            <a:off x="128270" y="1814830"/>
            <a:ext cx="5161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（1）从板块运动的角度解释图示区域断裂发育的原因。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270" y="2767965"/>
            <a:ext cx="493966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受印度洋板块向亚欧板块挤压的影响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图示区域处于从青藏高原（我国地势第一级阶梯</a:t>
            </a:r>
          </a:p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）向云贵高原、四川盆地(第二级阶梯)的过渡地带，构造运动活跃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板块(地壳)运动的压力超过这里岩石的承受能力，断裂发育。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/>
          <p:cNvSpPr txBox="1"/>
          <p:nvPr/>
        </p:nvSpPr>
        <p:spPr>
          <a:xfrm>
            <a:off x="128270" y="0"/>
            <a:ext cx="120637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25.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阅读图文材料，完成下列要求。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zh-CN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研究表明，金沙江流域金矿较多，多呈带状分布并与断裂的空间分布一致。金沙江因河中有大量沙金（河床沉积物中的金）而得名。下图示意金沙江云南段。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161280" y="1558925"/>
            <a:ext cx="6965950" cy="446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" name="文本框 112"/>
          <p:cNvSpPr txBox="1"/>
          <p:nvPr/>
        </p:nvSpPr>
        <p:spPr>
          <a:xfrm>
            <a:off x="128270" y="1814830"/>
            <a:ext cx="5161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（2）简述图示区域河流多沿断裂分布的原因。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730" y="2767965"/>
            <a:ext cx="447294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断裂沿线岩石破碎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易受流水侵蚀，发育河流。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/>
          <p:cNvSpPr txBox="1"/>
          <p:nvPr/>
        </p:nvSpPr>
        <p:spPr>
          <a:xfrm>
            <a:off x="128270" y="0"/>
            <a:ext cx="120637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25.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阅读图文材料，完成下列要求。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zh-CN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研究表明，金沙江流域金矿较多，多呈带状分布并与断裂的空间分布一致。金沙江因河中有大量沙金（河床沉积物中的金）而得名。下图示意金沙江云南段。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140960" y="1558925"/>
            <a:ext cx="6965950" cy="446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" name="文本框 112"/>
          <p:cNvSpPr txBox="1"/>
          <p:nvPr/>
        </p:nvSpPr>
        <p:spPr>
          <a:xfrm>
            <a:off x="128270" y="1670050"/>
            <a:ext cx="51409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（3）说明图示区域金矿石出露较多的原因。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(6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270" y="2623185"/>
            <a:ext cx="49333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金矿与断裂空间分布一致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图示区域山高谷深(地壳抬升，河流深切)，河谷出露的岩层</a:t>
            </a:r>
          </a:p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较多，金矿石出露的概率增大；河流较多，金矿石出露的空间范围增大。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框 111"/>
          <p:cNvSpPr txBox="1"/>
          <p:nvPr/>
        </p:nvSpPr>
        <p:spPr>
          <a:xfrm>
            <a:off x="128270" y="0"/>
            <a:ext cx="120637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25.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阅读图文材料，完成下列要求。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zh-CN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研究表明，金沙江流域金矿较多，多呈带状分布并与断裂的空间分布一致。金沙江因河中有大量沙金（河床沉积物中的金）而得名。下图示意金沙江云南段。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140960" y="1558925"/>
            <a:ext cx="6965950" cy="446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" name="文本框 112"/>
          <p:cNvSpPr txBox="1"/>
          <p:nvPr/>
        </p:nvSpPr>
        <p:spPr>
          <a:xfrm>
            <a:off x="0" y="1659890"/>
            <a:ext cx="51409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（4）说明出露的金矿石转变成金沙江中沙金的地质作用过程。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(6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270" y="3043555"/>
            <a:ext cx="501332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沙江及其支流两岸出露的金矿石，在外力作用下风化，或崩塌、破碎，随流水进入金沙江。金沙江比降大，水流急，搬运能力强，磨蚀矿石，使矿石进一步破碎。当河流流速减小时，河水挟带的金砂粒在河床不断沉积、富集，形成沙金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94" y="3447393"/>
            <a:ext cx="4721611" cy="28763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47" y="131726"/>
            <a:ext cx="4356867" cy="29090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47" y="3366593"/>
            <a:ext cx="4356867" cy="28036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194" y="104444"/>
            <a:ext cx="4151095" cy="2983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9225" y="128270"/>
            <a:ext cx="119348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</a:rPr>
              <a:t>福建某中学研究性学习小组，设计了可调节窗户遮阳板，实现教室良好的遮阳与采光。下图为遮阳板设计原理示意图。</a:t>
            </a:r>
          </a:p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</a:rPr>
              <a:t>读图回答下列问题。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82700" y="1511935"/>
            <a:ext cx="9121140" cy="344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53340" y="5043170"/>
            <a:ext cx="120846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济南某中学生借鉴这一设计，若两地窗户大小形状相同，则应做的调整是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①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安装高度不变，加长遮阳板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②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安装高度不变，缩短遮阳板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③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遮阳板长度不变，降低安装高度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④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遮阳板长度不变，升高安装高度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A.①③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B.①④	  C.②③	  D.②④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3185" y="330835"/>
            <a:ext cx="120262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图为安徽省某村住宅楼景观，箭头分别表示日出和正午时刻太阳光线照射的方向，据此完成下面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3-4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67450" y="1356995"/>
            <a:ext cx="5924550" cy="3637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188595" y="1356995"/>
            <a:ext cx="64185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该日当地昼长约为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A.10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B.12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C.13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</a:t>
            </a:r>
            <a:r>
              <a:rPr 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D.14</a:t>
            </a:r>
            <a:r>
              <a:rPr lang="zh-CN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</a:p>
          <a:p>
            <a:pPr indent="0" algn="l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该日之后到当地正午日影最短期间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正午住宅内光照面积变大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安徽各地昼夜差值扩大</a:t>
            </a:r>
            <a:endParaRPr lang="en-US" sz="2800" b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我国各地日出东南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地球公转速度变快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7470" y="83820"/>
            <a:ext cx="120370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2018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日，美国联合航空公司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UA890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航班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火了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：该航班从上海出发，飞往旧金山（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38°N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120°W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），最后抵达目的地的时间居然是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2017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日。下因为该航班详细信息。读图完成下面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5-6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31000" y="1467485"/>
            <a:ext cx="5157470" cy="5288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574675" y="1467485"/>
            <a:ext cx="461200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5.UA890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航班飞行的时间为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A.18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	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B.13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C.7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D.10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7470" y="124460"/>
            <a:ext cx="120370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2018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日，美国联合航空公司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UA890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航班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火了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：该航班从上海出发，飞往旧金山（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38°N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120°W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），最后抵达目的地的时间居然是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2017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日。下因为该航班详细信息。读图完成下面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5-6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7470" y="1599565"/>
            <a:ext cx="119265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网友对这趟航班进行了热议，你觉得最可信的是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这趟航班上的人赚了一天，谁说金钱买不到时间，这不是买到了吗？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  <a:p>
            <a:pPr indent="0" algn="l"/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B.“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好想乘坐这趟航班，这样就可以一下子过两个新年了。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欢迎乘坐该趟航班去感受时光倒流，如果过去的一天有遗憾的话，本航班可以给您一次重新来过的机会。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  <a:p>
            <a:pPr indent="0" algn="l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D.“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如果再回上海一次，还能再过一个新年。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0" y="98425"/>
            <a:ext cx="121920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某高中地理研学小组研究区域生态环境建设的课题，在实地调查中用手持式北斗导航定位系统信号接收机，显示如下界面（下表）。图甲为某成员在考察地行驶的车辆中朝正东方向拍摄的道路景观图。据此完成下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7-8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318260" y="1438910"/>
            <a:ext cx="8955405" cy="316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71755" y="4612640"/>
            <a:ext cx="1219136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该地理研学小组研究的课题内容为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华北平原黄泛区土壤次生盐渍化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黄土高原的水土流失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长江三角洲地面沉降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    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内蒙古高原的土地荒漠化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图甲道路景观照片拍摄的时间可能是北半球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A.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春分日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夏至日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en-US" altLang="zh-CN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秋分日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   D.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冬至日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43510" y="130175"/>
            <a:ext cx="119754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磨圆度是岩石或矿物颗粒在搬运过程中经冲刷，滚动，撞击，棱角被磨圆的程度。某中学学生在野外实践活动中，从河床中随机捡取并测量了4组岩石，通过岩石最长直径和最短直径之比来确定岩石的磨圆度。下图为某地区等高线图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9-10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227580" y="1873885"/>
            <a:ext cx="7167880" cy="343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207645" y="5387975"/>
            <a:ext cx="119113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9.根据题干中计算磨圆度的方法，测得磨圆度数值最小的一组岩石最有可能取自图中哪一河段（   ）</a:t>
            </a:r>
            <a:endParaRPr lang="en-US" sz="2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A.①	   B.②	    C.③	 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D.④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43510" y="130175"/>
            <a:ext cx="119754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磨圆度是岩石或矿物颗粒在搬运过程中经冲刷，滚动，撞击，棱角被磨圆的程度。某中学学生在野外实践活动中，从河床中随机捡取并测量了4组岩石，通过岩石最长直径和最短直径之比来确定岩石的磨圆度。下图为某地区等高线图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9-10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765425" y="1851660"/>
            <a:ext cx="7148195" cy="3541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43510" y="5393055"/>
            <a:ext cx="116770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10.该中学学生发现当地聚落并没有分布在河谷地区，原因是河谷（   ）</a:t>
            </a:r>
          </a:p>
          <a:p>
            <a:pPr indent="0"/>
            <a:r>
              <a:rPr lang="en-US" alt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①土壤贫瘠</a:t>
            </a:r>
            <a:r>
              <a:rPr lang="en-US" alt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②平地面积小</a:t>
            </a:r>
            <a:r>
              <a:rPr lang="en-US" alt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③野生动植物多</a:t>
            </a:r>
            <a:r>
              <a:rPr lang="en-US" alt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④易发生山洪</a:t>
            </a:r>
            <a:endParaRPr lang="en-US" sz="28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A.①②	   B.①④	    C.②③	    </a:t>
            </a:r>
            <a:r>
              <a:rPr lang="en-US" sz="28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D.②④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4c38d3a-0395-4040-bec7-cac34a9e11fc"/>
  <p:tag name="COMMONDATA" val="eyJoZGlkIjoiOTlhY2QzY2EzNDBjMmMzNjE1ZTM3MGEwNzcyYWFm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00,&quot;width&quot;:291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3658</Words>
  <Application>Microsoft Office PowerPoint</Application>
  <PresentationFormat>宽屏</PresentationFormat>
  <Paragraphs>137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158</cp:revision>
  <dcterms:created xsi:type="dcterms:W3CDTF">2019-06-19T02:08:00Z</dcterms:created>
  <dcterms:modified xsi:type="dcterms:W3CDTF">2023-09-25T06:40:16Z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6865967EB15C4C969555211ADABC83F3</vt:lpwstr>
  </property>
</Properties>
</file>